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5" r:id="rId9"/>
    <p:sldId id="266" r:id="rId10"/>
    <p:sldId id="267" r:id="rId11"/>
    <p:sldId id="261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3" autoAdjust="0"/>
  </p:normalViewPr>
  <p:slideViewPr>
    <p:cSldViewPr>
      <p:cViewPr varScale="1">
        <p:scale>
          <a:sx n="60" d="100"/>
          <a:sy n="60" d="100"/>
        </p:scale>
        <p:origin x="-8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CE927-B399-4335-8959-53108F5E84D1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7ED05-6210-4964-ADE3-70EF02CF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8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5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4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5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A48D-31DA-46CD-88AA-1325ABEF4327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837E-40FE-4371-BBFC-B24528D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5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Efficiency Thin Film Solar </a:t>
            </a:r>
            <a:br>
              <a:rPr lang="en-US" dirty="0" smtClean="0"/>
            </a:b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Rohit</a:t>
            </a:r>
            <a:r>
              <a:rPr lang="en-US" dirty="0" smtClean="0"/>
              <a:t> </a:t>
            </a:r>
            <a:r>
              <a:rPr lang="en-US" dirty="0" err="1" smtClean="0"/>
              <a:t>Zijoo</a:t>
            </a:r>
            <a:r>
              <a:rPr lang="en-US" dirty="0" smtClean="0"/>
              <a:t> &amp; </a:t>
            </a:r>
            <a:r>
              <a:rPr lang="en-US" dirty="0" err="1" smtClean="0"/>
              <a:t>Aditya</a:t>
            </a:r>
            <a:r>
              <a:rPr lang="en-US" dirty="0" smtClean="0"/>
              <a:t> </a:t>
            </a:r>
            <a:r>
              <a:rPr lang="en-US" dirty="0" err="1" smtClean="0"/>
              <a:t>Purohit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7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Polycrystalline Silicon Solar Panels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562600" cy="273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7695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They use a series of cells unlike </a:t>
            </a:r>
            <a:r>
              <a:rPr lang="en-US" sz="2400" dirty="0" err="1"/>
              <a:t>monocrystalline</a:t>
            </a:r>
            <a:r>
              <a:rPr lang="en-US" sz="2400" dirty="0"/>
              <a:t> </a:t>
            </a:r>
            <a:r>
              <a:rPr lang="en-US" sz="2400" dirty="0" smtClean="0"/>
              <a:t>which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uses one single large cell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They are the least expensive photovoltaic available today.</a:t>
            </a:r>
          </a:p>
        </p:txBody>
      </p:sp>
    </p:spTree>
    <p:extLst>
      <p:ext uri="{BB962C8B-B14F-4D97-AF65-F5344CB8AC3E}">
        <p14:creationId xmlns:p14="http://schemas.microsoft.com/office/powerpoint/2010/main" val="75772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4" y="36786"/>
            <a:ext cx="8229600" cy="1143000"/>
          </a:xfrm>
        </p:spPr>
        <p:txBody>
          <a:bodyPr/>
          <a:lstStyle/>
          <a:p>
            <a:r>
              <a:rPr lang="en-US" dirty="0" smtClean="0"/>
              <a:t>Thin Film Solar Cells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34" y="3492640"/>
            <a:ext cx="4267200" cy="33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924" y="1371600"/>
            <a:ext cx="74542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They use an amorphous type of silicon instead of one or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 more crystals.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is much thinner and more flexible than the two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previous types.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70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Thin Film Solar Cells?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002" y="1676400"/>
            <a:ext cx="898989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Thin film solar most often uses CIGS (copper indium gallium (di)</a:t>
            </a:r>
            <a:r>
              <a:rPr lang="en-US" sz="2000" dirty="0" err="1"/>
              <a:t>selenide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sz="2000" dirty="0" smtClean="0"/>
              <a:t> technology  or </a:t>
            </a:r>
            <a:r>
              <a:rPr lang="en-US" sz="2000" dirty="0"/>
              <a:t>amorphous silicon, which are much cheaper and easier to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manufacture </a:t>
            </a:r>
            <a:r>
              <a:rPr lang="en-US" sz="2000" dirty="0"/>
              <a:t>than the standard solar crystalline panels we're used to seeing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Advantages: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/>
              <a:t>Flexible solar is leading the way to cheap energy from the sun. </a:t>
            </a:r>
            <a:endParaRPr lang="en-US" sz="2000" dirty="0" smtClean="0"/>
          </a:p>
          <a:p>
            <a:pPr lvl="1"/>
            <a:r>
              <a:rPr lang="en-US" sz="2000" dirty="0" smtClean="0"/>
              <a:t>	Costs </a:t>
            </a:r>
            <a:r>
              <a:rPr lang="en-US" sz="2000" dirty="0"/>
              <a:t>for this technology are dropping quickly and with the investment </a:t>
            </a:r>
            <a:endParaRPr lang="en-US" sz="2000" dirty="0" smtClean="0"/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in </a:t>
            </a:r>
            <a:r>
              <a:rPr lang="en-US" sz="2000" dirty="0"/>
              <a:t>research and development, these costs will continue to fall.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   Unlike </a:t>
            </a:r>
            <a:r>
              <a:rPr lang="en-US" dirty="0"/>
              <a:t>traditional panels, flexible panels can be applied to a wide variety of surfaces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In </a:t>
            </a:r>
            <a:r>
              <a:rPr lang="en-US" dirty="0"/>
              <a:t>addition to the traditional roof mounted design, these cells are being molded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cars, backpacks, clothing, and even </a:t>
            </a:r>
            <a:r>
              <a:rPr lang="en-US" dirty="0" smtClean="0"/>
              <a:t>windows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   Some </a:t>
            </a:r>
            <a:r>
              <a:rPr lang="en-US" dirty="0"/>
              <a:t>companies are even integrating the cells into things like roof tiles and siding, </a:t>
            </a:r>
            <a:endParaRPr lang="en-US" dirty="0" smtClean="0"/>
          </a:p>
          <a:p>
            <a:pPr lvl="1"/>
            <a:r>
              <a:rPr lang="en-US" dirty="0" smtClean="0"/>
              <a:t>         so </a:t>
            </a:r>
            <a:r>
              <a:rPr lang="en-US" dirty="0"/>
              <a:t>your house will have solar in it, not just on it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    Thin solar panels have better energy production in different situations such as low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and shading light situations and higher temperatures.</a:t>
            </a:r>
          </a:p>
        </p:txBody>
      </p:sp>
    </p:spTree>
    <p:extLst>
      <p:ext uri="{BB962C8B-B14F-4D97-AF65-F5344CB8AC3E}">
        <p14:creationId xmlns:p14="http://schemas.microsoft.com/office/powerpoint/2010/main" val="315036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Solar Cells.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225" y="1708510"/>
            <a:ext cx="7464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Cell Plane:	Recently made solar cell plane flew Day and Night which 		was developed by </a:t>
            </a:r>
            <a:r>
              <a:rPr lang="en-US" b="1" i="1" dirty="0"/>
              <a:t>Solar </a:t>
            </a:r>
            <a:r>
              <a:rPr lang="en-US" b="1" i="1" dirty="0" smtClean="0"/>
              <a:t>Impulse.</a:t>
            </a:r>
          </a:p>
          <a:p>
            <a:endParaRPr lang="en-US" b="1" i="1" dirty="0"/>
          </a:p>
          <a:p>
            <a:r>
              <a:rPr lang="en-US" dirty="0" smtClean="0"/>
              <a:t>Solar Cell Car:	Only using solar power, it is capable of reaching speed of 		</a:t>
            </a:r>
            <a:r>
              <a:rPr lang="en-US" dirty="0" err="1" smtClean="0"/>
              <a:t>upto</a:t>
            </a:r>
            <a:r>
              <a:rPr lang="en-US" dirty="0" smtClean="0"/>
              <a:t> 120 km/hr.</a:t>
            </a:r>
          </a:p>
          <a:p>
            <a:endParaRPr lang="en-US" dirty="0"/>
          </a:p>
          <a:p>
            <a:r>
              <a:rPr lang="en-US" dirty="0" smtClean="0"/>
              <a:t>Central Heating: 	Solar Power is used to heat water  for home use.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6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Summary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826548"/>
            <a:ext cx="79074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recent boom in the demand for photovoltaic modules has created a silicon </a:t>
            </a:r>
            <a:endParaRPr lang="en-US" dirty="0" smtClean="0"/>
          </a:p>
          <a:p>
            <a:r>
              <a:rPr lang="en-US" dirty="0" smtClean="0"/>
              <a:t>supply </a:t>
            </a:r>
            <a:r>
              <a:rPr lang="en-US" dirty="0"/>
              <a:t>shortage, providing an opportunity for thin-film photovoltaic modules to </a:t>
            </a:r>
            <a:endParaRPr lang="en-US" dirty="0" smtClean="0"/>
          </a:p>
          <a:p>
            <a:r>
              <a:rPr lang="en-US" dirty="0" smtClean="0"/>
              <a:t>enter </a:t>
            </a:r>
            <a:r>
              <a:rPr lang="en-US" dirty="0"/>
              <a:t>the market in significant quantities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Thin-films have the potential to </a:t>
            </a:r>
            <a:r>
              <a:rPr lang="en-US" dirty="0" err="1"/>
              <a:t>revolutionise</a:t>
            </a:r>
            <a:r>
              <a:rPr lang="en-US" dirty="0"/>
              <a:t> the present cost structure of </a:t>
            </a:r>
            <a:endParaRPr lang="en-US" dirty="0" smtClean="0"/>
          </a:p>
          <a:p>
            <a:r>
              <a:rPr lang="en-US" dirty="0" err="1" smtClean="0"/>
              <a:t>photovoltaics</a:t>
            </a:r>
            <a:r>
              <a:rPr lang="en-US" dirty="0" smtClean="0"/>
              <a:t> </a:t>
            </a:r>
            <a:r>
              <a:rPr lang="en-US" dirty="0"/>
              <a:t>by eliminating the use of the expensive silicon wafers that alone </a:t>
            </a:r>
            <a:endParaRPr lang="en-US" dirty="0" smtClean="0"/>
          </a:p>
          <a:p>
            <a:r>
              <a:rPr lang="en-US" dirty="0" smtClean="0"/>
              <a:t>account </a:t>
            </a:r>
            <a:r>
              <a:rPr lang="en-US" dirty="0"/>
              <a:t>for above 50% of total module manufacturing cost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905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Solar cells?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A solar cell is a device that converts the energy of sunlight directly into electricity by the photovoltaic effect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41" y="3281855"/>
            <a:ext cx="4590393" cy="344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4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Effect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creation of a voltage (or a corresponding electric current) in a material upon exposure to electro magnetic radiation is known as Photo-voltaic effect.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Certain semiconductors  materials absorb certain wavelengths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Example of a semiconductor  is crystalline silicon.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93261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1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Silicon?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0004" y="1702473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Silicon has some special chemical properties, especially in its crystalline form.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atom of silicon has 14 electrons arranged in 3 different </a:t>
            </a:r>
            <a:r>
              <a:rPr lang="en-US" dirty="0" err="1" smtClean="0"/>
              <a:t>shells.The</a:t>
            </a:r>
            <a:r>
              <a:rPr lang="en-US" dirty="0" smtClean="0"/>
              <a:t> first two shells, which hold two and eight electrons respectively, are completely full. The outer shell has just 4 electrons. So it tries to fill up its last shell.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798"/>
            <a:ext cx="4238461" cy="281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39154"/>
            <a:ext cx="37118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4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Why Silicon?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1303"/>
            <a:ext cx="2466617" cy="29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52" y="2131303"/>
            <a:ext cx="2483234" cy="296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423417"/>
            <a:ext cx="8039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Silicon is converted in a semiconductor by doping, </a:t>
            </a:r>
            <a:r>
              <a:rPr lang="en-US" sz="2000" dirty="0" err="1" smtClean="0"/>
              <a:t>eg</a:t>
            </a:r>
            <a:r>
              <a:rPr lang="en-US" sz="2000" dirty="0" smtClean="0"/>
              <a:t>. Boron or Phosphorus. This is then used to make solar cells.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103" y="4909580"/>
            <a:ext cx="72115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process is similar to making computer chips.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is a cheap material, highly abundant in nature. Thus, a good choice </a:t>
            </a:r>
          </a:p>
          <a:p>
            <a:r>
              <a:rPr lang="en-US" dirty="0" smtClean="0"/>
              <a:t>      as compared to other higher priced alternatives.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1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65620"/>
            <a:ext cx="4876800" cy="343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428" y="1447800"/>
            <a:ext cx="7236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thin semiconductor wafer is specially treated to form an electric field, positive on one side and negative on the other.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light energy strikes the solar </a:t>
            </a:r>
            <a:r>
              <a:rPr lang="en-US" dirty="0" smtClean="0"/>
              <a:t>cell, electrons are knocked loose from the atoms in the semiconductor material.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electrons can be captured in the form of an electric current -- that is, electricity.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428" y="475620"/>
            <a:ext cx="678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Silicon Solar Cells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201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599"/>
            <a:ext cx="29323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0075" y="1524000"/>
            <a:ext cx="53748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number of solar cells electrically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connected to each other and mounted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in a support structure  or frame is called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a </a:t>
            </a:r>
            <a:r>
              <a:rPr lang="en-US" sz="2400" i="1" dirty="0" smtClean="0"/>
              <a:t>photovoltaic module.</a:t>
            </a:r>
          </a:p>
          <a:p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larger the area of a module or </a:t>
            </a:r>
          </a:p>
          <a:p>
            <a:r>
              <a:rPr lang="en-US" sz="2400" dirty="0" smtClean="0"/>
              <a:t>    array, the more electricity that will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be produced.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PV cells and modules produce direct </a:t>
            </a:r>
          </a:p>
          <a:p>
            <a:r>
              <a:rPr lang="en-US" sz="2400" dirty="0" smtClean="0"/>
              <a:t>     current (DC) electricity.</a:t>
            </a:r>
          </a:p>
          <a:p>
            <a:endParaRPr lang="en-US" sz="2400" i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69428" y="475620"/>
            <a:ext cx="678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Silicon Solar Cells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47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 Of Solar Cells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33927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While all photovoltaic use similar structure of cells, there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are many different types of cells and panels that can be used.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They vary in their basic materials, ability to produce electricity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and cost.</a:t>
            </a:r>
          </a:p>
          <a:p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They Are: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 smtClean="0"/>
              <a:t>Monocrystalline</a:t>
            </a:r>
            <a:r>
              <a:rPr lang="en-US" sz="2400" dirty="0" smtClean="0"/>
              <a:t> Silicon Solar Panels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Polycrystalline Silicon Solar Panels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Thin film solar panels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78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err="1" smtClean="0"/>
              <a:t>Monocrystalline</a:t>
            </a:r>
            <a:r>
              <a:rPr lang="en-US" sz="2800" dirty="0" smtClean="0"/>
              <a:t> Silicon Solar Panels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29669" y="1752600"/>
            <a:ext cx="78847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Monocrystalline</a:t>
            </a:r>
            <a:r>
              <a:rPr lang="en-US" sz="2400" dirty="0"/>
              <a:t> panels use crystalline silicon, a basic </a:t>
            </a:r>
            <a:endParaRPr lang="en-US" sz="2400" dirty="0" smtClean="0"/>
          </a:p>
          <a:p>
            <a:r>
              <a:rPr lang="en-US" sz="2400" dirty="0" smtClean="0"/>
              <a:t>     semiconductor </a:t>
            </a:r>
            <a:r>
              <a:rPr lang="en-US" sz="2400" dirty="0"/>
              <a:t>material, they are produced in large </a:t>
            </a:r>
            <a:r>
              <a:rPr lang="en-US" sz="2400" dirty="0" smtClean="0"/>
              <a:t>sheets.</a:t>
            </a:r>
          </a:p>
          <a:p>
            <a:r>
              <a:rPr lang="en-US" sz="2400" dirty="0" smtClean="0"/>
              <a:t>     These are cut in specific size and are used as one large cell</a:t>
            </a:r>
          </a:p>
          <a:p>
            <a:r>
              <a:rPr lang="en-US" sz="2400" dirty="0" smtClean="0"/>
              <a:t>     in a panel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They are more expensive but cost effective in the long run.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4669"/>
            <a:ext cx="4724400" cy="26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7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620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High Efficiency Thin Film Solar  Cells</vt:lpstr>
      <vt:lpstr>What are Solar cells?  A solar cell is a device that converts the energy of sunlight directly into electricity by the photovoltaic effect     </vt:lpstr>
      <vt:lpstr>Photovoltaic Effect</vt:lpstr>
      <vt:lpstr>Why Silicon?</vt:lpstr>
      <vt:lpstr>Why Silicon?</vt:lpstr>
      <vt:lpstr>PowerPoint Presentation</vt:lpstr>
      <vt:lpstr>PowerPoint Presentation</vt:lpstr>
      <vt:lpstr>Different Type Of Solar Cells</vt:lpstr>
      <vt:lpstr>Monocrystalline Silicon Solar Panels</vt:lpstr>
      <vt:lpstr>Polycrystalline Silicon Solar Panels</vt:lpstr>
      <vt:lpstr>Thin Film Solar Cells</vt:lpstr>
      <vt:lpstr>Why Thin Film Solar Cells?</vt:lpstr>
      <vt:lpstr>Applications Of Solar Cells.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Efficiency Thin Film Solar  Cells</dc:title>
  <dc:creator>Rohit</dc:creator>
  <cp:lastModifiedBy>Rohit</cp:lastModifiedBy>
  <cp:revision>13</cp:revision>
  <dcterms:created xsi:type="dcterms:W3CDTF">2010-08-18T00:57:07Z</dcterms:created>
  <dcterms:modified xsi:type="dcterms:W3CDTF">2010-08-20T17:01:01Z</dcterms:modified>
</cp:coreProperties>
</file>