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78" r:id="rId3"/>
    <p:sldId id="256" r:id="rId4"/>
    <p:sldId id="257" r:id="rId5"/>
    <p:sldId id="258" r:id="rId6"/>
    <p:sldId id="259" r:id="rId7"/>
    <p:sldId id="260" r:id="rId8"/>
    <p:sldId id="262" r:id="rId9"/>
    <p:sldId id="265" r:id="rId10"/>
    <p:sldId id="266" r:id="rId11"/>
    <p:sldId id="267" r:id="rId12"/>
    <p:sldId id="264" r:id="rId13"/>
    <p:sldId id="269" r:id="rId14"/>
    <p:sldId id="268" r:id="rId15"/>
    <p:sldId id="270" r:id="rId16"/>
    <p:sldId id="271" r:id="rId17"/>
    <p:sldId id="272" r:id="rId18"/>
    <p:sldId id="263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B3EC-B12F-4D23-A4DB-970E665B48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C2EC76D-56E9-4E6A-A2C7-1C36E6389754}">
      <dgm:prSet phldrT="[Text]"/>
      <dgm:spPr/>
      <dgm:t>
        <a:bodyPr/>
        <a:lstStyle/>
        <a:p>
          <a:r>
            <a:rPr lang="en-CA" dirty="0" smtClean="0"/>
            <a:t>Loss</a:t>
          </a:r>
          <a:endParaRPr lang="en-CA" dirty="0"/>
        </a:p>
      </dgm:t>
    </dgm:pt>
    <dgm:pt modelId="{C705E0B4-98C5-46CF-A49B-7B8B953A29EF}" type="parTrans" cxnId="{00957ADB-3172-47F9-B105-E2E83A30F7D8}">
      <dgm:prSet/>
      <dgm:spPr/>
      <dgm:t>
        <a:bodyPr/>
        <a:lstStyle/>
        <a:p>
          <a:endParaRPr lang="en-CA"/>
        </a:p>
      </dgm:t>
    </dgm:pt>
    <dgm:pt modelId="{C24B2397-B732-40A2-97E3-ED14A8A18992}" type="sibTrans" cxnId="{00957ADB-3172-47F9-B105-E2E83A30F7D8}">
      <dgm:prSet/>
      <dgm:spPr/>
      <dgm:t>
        <a:bodyPr/>
        <a:lstStyle/>
        <a:p>
          <a:endParaRPr lang="en-CA"/>
        </a:p>
      </dgm:t>
    </dgm:pt>
    <dgm:pt modelId="{DA2A0602-34AC-44C9-B72C-ED62246A6208}">
      <dgm:prSet phldrT="[Text]"/>
      <dgm:spPr/>
      <dgm:t>
        <a:bodyPr/>
        <a:lstStyle/>
        <a:p>
          <a:r>
            <a:rPr lang="en-CA" dirty="0" smtClean="0"/>
            <a:t>electrical</a:t>
          </a:r>
          <a:endParaRPr lang="en-CA" dirty="0"/>
        </a:p>
      </dgm:t>
    </dgm:pt>
    <dgm:pt modelId="{C2F06157-DB39-4BBA-B069-5F12D871C8A9}" type="parTrans" cxnId="{6180606F-472B-4C4B-893D-A01461C4FD86}">
      <dgm:prSet/>
      <dgm:spPr/>
      <dgm:t>
        <a:bodyPr/>
        <a:lstStyle/>
        <a:p>
          <a:endParaRPr lang="en-CA"/>
        </a:p>
      </dgm:t>
    </dgm:pt>
    <dgm:pt modelId="{A3EC0439-5FB1-455C-A5E4-DE00FB0EA68D}" type="sibTrans" cxnId="{6180606F-472B-4C4B-893D-A01461C4FD86}">
      <dgm:prSet/>
      <dgm:spPr/>
      <dgm:t>
        <a:bodyPr/>
        <a:lstStyle/>
        <a:p>
          <a:endParaRPr lang="en-CA"/>
        </a:p>
      </dgm:t>
    </dgm:pt>
    <dgm:pt modelId="{55DE813F-57F9-4AE2-AEA0-B76431F3895C}">
      <dgm:prSet phldrT="[Text]"/>
      <dgm:spPr/>
      <dgm:t>
        <a:bodyPr/>
        <a:lstStyle/>
        <a:p>
          <a:r>
            <a:rPr lang="en-CA" dirty="0" err="1" smtClean="0"/>
            <a:t>Ohmic</a:t>
          </a:r>
          <a:endParaRPr lang="en-CA" dirty="0"/>
        </a:p>
      </dgm:t>
    </dgm:pt>
    <dgm:pt modelId="{368969FD-7D6F-4F17-A247-052F8AB9F73E}" type="parTrans" cxnId="{7D006014-732B-4A71-AC4C-0C65F2F33F04}">
      <dgm:prSet/>
      <dgm:spPr/>
      <dgm:t>
        <a:bodyPr/>
        <a:lstStyle/>
        <a:p>
          <a:endParaRPr lang="en-CA"/>
        </a:p>
      </dgm:t>
    </dgm:pt>
    <dgm:pt modelId="{A5DE3157-BF2E-45F5-ACAB-920892FE712D}" type="sibTrans" cxnId="{7D006014-732B-4A71-AC4C-0C65F2F33F04}">
      <dgm:prSet/>
      <dgm:spPr/>
      <dgm:t>
        <a:bodyPr/>
        <a:lstStyle/>
        <a:p>
          <a:endParaRPr lang="en-CA"/>
        </a:p>
      </dgm:t>
    </dgm:pt>
    <dgm:pt modelId="{348ABBC7-7CF6-43F0-BA19-FDB259014B8E}">
      <dgm:prSet phldrT="[Text]"/>
      <dgm:spPr/>
      <dgm:t>
        <a:bodyPr/>
        <a:lstStyle/>
        <a:p>
          <a:r>
            <a:rPr lang="en-CA" dirty="0" smtClean="0"/>
            <a:t>Recombination</a:t>
          </a:r>
          <a:endParaRPr lang="en-CA" dirty="0"/>
        </a:p>
      </dgm:t>
    </dgm:pt>
    <dgm:pt modelId="{7AC8ED92-ABC4-441B-A358-E1F485EE1DDC}" type="parTrans" cxnId="{B351BB55-A3DD-4062-ABDA-89E0A1EC320A}">
      <dgm:prSet/>
      <dgm:spPr/>
      <dgm:t>
        <a:bodyPr/>
        <a:lstStyle/>
        <a:p>
          <a:endParaRPr lang="en-CA"/>
        </a:p>
      </dgm:t>
    </dgm:pt>
    <dgm:pt modelId="{5EB6515F-12A8-41AB-83D9-9AA4F91285A3}" type="sibTrans" cxnId="{B351BB55-A3DD-4062-ABDA-89E0A1EC320A}">
      <dgm:prSet/>
      <dgm:spPr/>
      <dgm:t>
        <a:bodyPr/>
        <a:lstStyle/>
        <a:p>
          <a:endParaRPr lang="en-CA"/>
        </a:p>
      </dgm:t>
    </dgm:pt>
    <dgm:pt modelId="{EA0F3195-376B-4B70-9749-F161C51F8DC4}">
      <dgm:prSet phldrT="[Text]"/>
      <dgm:spPr/>
      <dgm:t>
        <a:bodyPr/>
        <a:lstStyle/>
        <a:p>
          <a:r>
            <a:rPr lang="en-CA" dirty="0" smtClean="0"/>
            <a:t>optical</a:t>
          </a:r>
          <a:endParaRPr lang="en-CA" dirty="0"/>
        </a:p>
      </dgm:t>
    </dgm:pt>
    <dgm:pt modelId="{3DEC6195-D95D-41EC-B545-E0292D116B38}" type="parTrans" cxnId="{D5268F3F-7FE7-4F0E-B8B3-5EDAF88B2778}">
      <dgm:prSet/>
      <dgm:spPr/>
      <dgm:t>
        <a:bodyPr/>
        <a:lstStyle/>
        <a:p>
          <a:endParaRPr lang="en-CA"/>
        </a:p>
      </dgm:t>
    </dgm:pt>
    <dgm:pt modelId="{A57766E3-5FA9-4CD3-AE8A-23C2252F14E8}" type="sibTrans" cxnId="{D5268F3F-7FE7-4F0E-B8B3-5EDAF88B2778}">
      <dgm:prSet/>
      <dgm:spPr/>
      <dgm:t>
        <a:bodyPr/>
        <a:lstStyle/>
        <a:p>
          <a:endParaRPr lang="en-CA"/>
        </a:p>
      </dgm:t>
    </dgm:pt>
    <dgm:pt modelId="{3518495D-3C6B-4D1F-8D03-691BC87B5278}">
      <dgm:prSet phldrT="[Text]"/>
      <dgm:spPr/>
      <dgm:t>
        <a:bodyPr/>
        <a:lstStyle/>
        <a:p>
          <a:r>
            <a:rPr lang="en-CA" dirty="0" smtClean="0"/>
            <a:t>-Reflection</a:t>
          </a:r>
        </a:p>
        <a:p>
          <a:r>
            <a:rPr lang="en-CA" dirty="0" smtClean="0"/>
            <a:t>-Shadowing</a:t>
          </a:r>
        </a:p>
        <a:p>
          <a:r>
            <a:rPr lang="en-CA" dirty="0" smtClean="0"/>
            <a:t>-Unabsorbed Radiation</a:t>
          </a:r>
          <a:endParaRPr lang="en-CA" dirty="0"/>
        </a:p>
      </dgm:t>
    </dgm:pt>
    <dgm:pt modelId="{D9227BFC-0A44-48F8-B283-341241B5BC3A}" type="parTrans" cxnId="{97F94268-1099-4FD3-9265-426092AEFD29}">
      <dgm:prSet/>
      <dgm:spPr/>
      <dgm:t>
        <a:bodyPr/>
        <a:lstStyle/>
        <a:p>
          <a:endParaRPr lang="en-CA"/>
        </a:p>
      </dgm:t>
    </dgm:pt>
    <dgm:pt modelId="{9408DF7B-43E4-4A4F-A702-533CE980FD43}" type="sibTrans" cxnId="{97F94268-1099-4FD3-9265-426092AEFD29}">
      <dgm:prSet/>
      <dgm:spPr/>
      <dgm:t>
        <a:bodyPr/>
        <a:lstStyle/>
        <a:p>
          <a:endParaRPr lang="en-CA"/>
        </a:p>
      </dgm:t>
    </dgm:pt>
    <dgm:pt modelId="{27BD00BC-178F-4BCD-BA4A-432ACEFC9C7F}" type="pres">
      <dgm:prSet presAssocID="{4D89B3EC-B12F-4D23-A4DB-970E665B48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DCBC25E5-A4E3-43D3-A059-2F77768D5C72}" type="pres">
      <dgm:prSet presAssocID="{9C2EC76D-56E9-4E6A-A2C7-1C36E6389754}" presName="hierRoot1" presStyleCnt="0"/>
      <dgm:spPr/>
    </dgm:pt>
    <dgm:pt modelId="{CB1B0D72-B78D-43B5-A9A2-601D5659CAE7}" type="pres">
      <dgm:prSet presAssocID="{9C2EC76D-56E9-4E6A-A2C7-1C36E6389754}" presName="composite" presStyleCnt="0"/>
      <dgm:spPr/>
    </dgm:pt>
    <dgm:pt modelId="{59A70675-1B3C-4602-A203-BE4C530FFA8F}" type="pres">
      <dgm:prSet presAssocID="{9C2EC76D-56E9-4E6A-A2C7-1C36E6389754}" presName="background" presStyleLbl="node0" presStyleIdx="0" presStyleCnt="1"/>
      <dgm:spPr/>
    </dgm:pt>
    <dgm:pt modelId="{D30E7B56-5560-4FFC-8812-FEE17D242845}" type="pres">
      <dgm:prSet presAssocID="{9C2EC76D-56E9-4E6A-A2C7-1C36E638975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53C05BC-EA69-4877-A859-C6C40DD5013A}" type="pres">
      <dgm:prSet presAssocID="{9C2EC76D-56E9-4E6A-A2C7-1C36E6389754}" presName="hierChild2" presStyleCnt="0"/>
      <dgm:spPr/>
    </dgm:pt>
    <dgm:pt modelId="{AF7E89BE-0817-4C53-B46B-BAAABCBB469B}" type="pres">
      <dgm:prSet presAssocID="{C2F06157-DB39-4BBA-B069-5F12D871C8A9}" presName="Name10" presStyleLbl="parChTrans1D2" presStyleIdx="0" presStyleCnt="2"/>
      <dgm:spPr/>
      <dgm:t>
        <a:bodyPr/>
        <a:lstStyle/>
        <a:p>
          <a:endParaRPr lang="en-CA"/>
        </a:p>
      </dgm:t>
    </dgm:pt>
    <dgm:pt modelId="{E7C44B59-50DC-48A1-9CA0-C68A723D7FA1}" type="pres">
      <dgm:prSet presAssocID="{DA2A0602-34AC-44C9-B72C-ED62246A6208}" presName="hierRoot2" presStyleCnt="0"/>
      <dgm:spPr/>
    </dgm:pt>
    <dgm:pt modelId="{DBEF77C9-EF85-4773-AB21-80C7CFF4E578}" type="pres">
      <dgm:prSet presAssocID="{DA2A0602-34AC-44C9-B72C-ED62246A6208}" presName="composite2" presStyleCnt="0"/>
      <dgm:spPr/>
    </dgm:pt>
    <dgm:pt modelId="{C7741FD1-79B4-4695-A7EC-ADC09EF1D8E1}" type="pres">
      <dgm:prSet presAssocID="{DA2A0602-34AC-44C9-B72C-ED62246A6208}" presName="background2" presStyleLbl="node2" presStyleIdx="0" presStyleCnt="2"/>
      <dgm:spPr/>
    </dgm:pt>
    <dgm:pt modelId="{CD811211-EC80-4F98-8F84-99403287B365}" type="pres">
      <dgm:prSet presAssocID="{DA2A0602-34AC-44C9-B72C-ED62246A620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8B478A3-3108-4922-AB20-14B33861196F}" type="pres">
      <dgm:prSet presAssocID="{DA2A0602-34AC-44C9-B72C-ED62246A6208}" presName="hierChild3" presStyleCnt="0"/>
      <dgm:spPr/>
    </dgm:pt>
    <dgm:pt modelId="{C81E4CFD-F1F7-4335-8DC8-D3DAF4CA2108}" type="pres">
      <dgm:prSet presAssocID="{368969FD-7D6F-4F17-A247-052F8AB9F73E}" presName="Name17" presStyleLbl="parChTrans1D3" presStyleIdx="0" presStyleCnt="3"/>
      <dgm:spPr/>
      <dgm:t>
        <a:bodyPr/>
        <a:lstStyle/>
        <a:p>
          <a:endParaRPr lang="en-CA"/>
        </a:p>
      </dgm:t>
    </dgm:pt>
    <dgm:pt modelId="{C1A1622F-E19E-4033-8DDB-9A24E0845195}" type="pres">
      <dgm:prSet presAssocID="{55DE813F-57F9-4AE2-AEA0-B76431F3895C}" presName="hierRoot3" presStyleCnt="0"/>
      <dgm:spPr/>
    </dgm:pt>
    <dgm:pt modelId="{6566D68E-738E-4DF0-8B77-2414DA5842AF}" type="pres">
      <dgm:prSet presAssocID="{55DE813F-57F9-4AE2-AEA0-B76431F3895C}" presName="composite3" presStyleCnt="0"/>
      <dgm:spPr/>
    </dgm:pt>
    <dgm:pt modelId="{14B8AE27-5546-410D-89CF-FF8CE0265797}" type="pres">
      <dgm:prSet presAssocID="{55DE813F-57F9-4AE2-AEA0-B76431F3895C}" presName="background3" presStyleLbl="node3" presStyleIdx="0" presStyleCnt="3"/>
      <dgm:spPr/>
    </dgm:pt>
    <dgm:pt modelId="{F47985DF-BB4E-4891-BEBA-98E7ADAB23D8}" type="pres">
      <dgm:prSet presAssocID="{55DE813F-57F9-4AE2-AEA0-B76431F3895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0702AB1-C1AA-4969-A08B-443BFA87AB8D}" type="pres">
      <dgm:prSet presAssocID="{55DE813F-57F9-4AE2-AEA0-B76431F3895C}" presName="hierChild4" presStyleCnt="0"/>
      <dgm:spPr/>
    </dgm:pt>
    <dgm:pt modelId="{E15EA303-6ECF-49A4-89F3-F52A4581569D}" type="pres">
      <dgm:prSet presAssocID="{7AC8ED92-ABC4-441B-A358-E1F485EE1DDC}" presName="Name17" presStyleLbl="parChTrans1D3" presStyleIdx="1" presStyleCnt="3"/>
      <dgm:spPr/>
      <dgm:t>
        <a:bodyPr/>
        <a:lstStyle/>
        <a:p>
          <a:endParaRPr lang="en-CA"/>
        </a:p>
      </dgm:t>
    </dgm:pt>
    <dgm:pt modelId="{DBACC2C7-6B2F-493E-9872-0AD16E77EB3D}" type="pres">
      <dgm:prSet presAssocID="{348ABBC7-7CF6-43F0-BA19-FDB259014B8E}" presName="hierRoot3" presStyleCnt="0"/>
      <dgm:spPr/>
    </dgm:pt>
    <dgm:pt modelId="{6E8F7D96-B324-4E4B-A20F-F4C68D0394BC}" type="pres">
      <dgm:prSet presAssocID="{348ABBC7-7CF6-43F0-BA19-FDB259014B8E}" presName="composite3" presStyleCnt="0"/>
      <dgm:spPr/>
    </dgm:pt>
    <dgm:pt modelId="{7DB47FC4-183E-4D44-99B9-781442CAF951}" type="pres">
      <dgm:prSet presAssocID="{348ABBC7-7CF6-43F0-BA19-FDB259014B8E}" presName="background3" presStyleLbl="node3" presStyleIdx="1" presStyleCnt="3"/>
      <dgm:spPr/>
    </dgm:pt>
    <dgm:pt modelId="{D03E00CF-2B4B-4281-8011-9BCD2345C9FD}" type="pres">
      <dgm:prSet presAssocID="{348ABBC7-7CF6-43F0-BA19-FDB259014B8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D055A38-7765-4BE3-AA06-A93D760179FB}" type="pres">
      <dgm:prSet presAssocID="{348ABBC7-7CF6-43F0-BA19-FDB259014B8E}" presName="hierChild4" presStyleCnt="0"/>
      <dgm:spPr/>
    </dgm:pt>
    <dgm:pt modelId="{4FE6330B-83B5-47E4-B6CE-C7906E9313F9}" type="pres">
      <dgm:prSet presAssocID="{3DEC6195-D95D-41EC-B545-E0292D116B38}" presName="Name10" presStyleLbl="parChTrans1D2" presStyleIdx="1" presStyleCnt="2"/>
      <dgm:spPr/>
      <dgm:t>
        <a:bodyPr/>
        <a:lstStyle/>
        <a:p>
          <a:endParaRPr lang="en-CA"/>
        </a:p>
      </dgm:t>
    </dgm:pt>
    <dgm:pt modelId="{B8D66A7E-C8F5-4886-9FAC-719792A4C610}" type="pres">
      <dgm:prSet presAssocID="{EA0F3195-376B-4B70-9749-F161C51F8DC4}" presName="hierRoot2" presStyleCnt="0"/>
      <dgm:spPr/>
    </dgm:pt>
    <dgm:pt modelId="{50561DDC-748E-4086-9C54-F6C87B34ED53}" type="pres">
      <dgm:prSet presAssocID="{EA0F3195-376B-4B70-9749-F161C51F8DC4}" presName="composite2" presStyleCnt="0"/>
      <dgm:spPr/>
    </dgm:pt>
    <dgm:pt modelId="{034DF7CB-EC79-47DA-8148-13D3EB76EFA4}" type="pres">
      <dgm:prSet presAssocID="{EA0F3195-376B-4B70-9749-F161C51F8DC4}" presName="background2" presStyleLbl="node2" presStyleIdx="1" presStyleCnt="2"/>
      <dgm:spPr/>
    </dgm:pt>
    <dgm:pt modelId="{6E7B5A82-F32D-4B3F-B35B-56C6314DF25C}" type="pres">
      <dgm:prSet presAssocID="{EA0F3195-376B-4B70-9749-F161C51F8D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9ACA251-91AA-4712-91DB-FD83DBFDF0DD}" type="pres">
      <dgm:prSet presAssocID="{EA0F3195-376B-4B70-9749-F161C51F8DC4}" presName="hierChild3" presStyleCnt="0"/>
      <dgm:spPr/>
    </dgm:pt>
    <dgm:pt modelId="{3BDE58C2-F2BD-44D0-A800-B725D319CC9C}" type="pres">
      <dgm:prSet presAssocID="{D9227BFC-0A44-48F8-B283-341241B5BC3A}" presName="Name17" presStyleLbl="parChTrans1D3" presStyleIdx="2" presStyleCnt="3"/>
      <dgm:spPr/>
      <dgm:t>
        <a:bodyPr/>
        <a:lstStyle/>
        <a:p>
          <a:endParaRPr lang="en-CA"/>
        </a:p>
      </dgm:t>
    </dgm:pt>
    <dgm:pt modelId="{920E6014-E317-4C30-B39B-BB046CC51240}" type="pres">
      <dgm:prSet presAssocID="{3518495D-3C6B-4D1F-8D03-691BC87B5278}" presName="hierRoot3" presStyleCnt="0"/>
      <dgm:spPr/>
    </dgm:pt>
    <dgm:pt modelId="{1EDE58F5-BAFA-4BAF-8B47-E8D79143EF69}" type="pres">
      <dgm:prSet presAssocID="{3518495D-3C6B-4D1F-8D03-691BC87B5278}" presName="composite3" presStyleCnt="0"/>
      <dgm:spPr/>
    </dgm:pt>
    <dgm:pt modelId="{81F3D1D5-7449-4A28-A443-BFCE13BC31A5}" type="pres">
      <dgm:prSet presAssocID="{3518495D-3C6B-4D1F-8D03-691BC87B5278}" presName="background3" presStyleLbl="node3" presStyleIdx="2" presStyleCnt="3"/>
      <dgm:spPr/>
    </dgm:pt>
    <dgm:pt modelId="{B1E45740-B10C-4EC2-8794-E3957E4D939D}" type="pres">
      <dgm:prSet presAssocID="{3518495D-3C6B-4D1F-8D03-691BC87B527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F4C0690-C9CD-49FA-A9DE-465024405EC7}" type="pres">
      <dgm:prSet presAssocID="{3518495D-3C6B-4D1F-8D03-691BC87B5278}" presName="hierChild4" presStyleCnt="0"/>
      <dgm:spPr/>
    </dgm:pt>
  </dgm:ptLst>
  <dgm:cxnLst>
    <dgm:cxn modelId="{7CC7C6F3-CCAE-4929-8393-387F7383071B}" type="presOf" srcId="{55DE813F-57F9-4AE2-AEA0-B76431F3895C}" destId="{F47985DF-BB4E-4891-BEBA-98E7ADAB23D8}" srcOrd="0" destOrd="0" presId="urn:microsoft.com/office/officeart/2005/8/layout/hierarchy1"/>
    <dgm:cxn modelId="{B351BB55-A3DD-4062-ABDA-89E0A1EC320A}" srcId="{DA2A0602-34AC-44C9-B72C-ED62246A6208}" destId="{348ABBC7-7CF6-43F0-BA19-FDB259014B8E}" srcOrd="1" destOrd="0" parTransId="{7AC8ED92-ABC4-441B-A358-E1F485EE1DDC}" sibTransId="{5EB6515F-12A8-41AB-83D9-9AA4F91285A3}"/>
    <dgm:cxn modelId="{D5268F3F-7FE7-4F0E-B8B3-5EDAF88B2778}" srcId="{9C2EC76D-56E9-4E6A-A2C7-1C36E6389754}" destId="{EA0F3195-376B-4B70-9749-F161C51F8DC4}" srcOrd="1" destOrd="0" parTransId="{3DEC6195-D95D-41EC-B545-E0292D116B38}" sibTransId="{A57766E3-5FA9-4CD3-AE8A-23C2252F14E8}"/>
    <dgm:cxn modelId="{78908F1C-9C64-4112-ABF7-35006A5C9A9F}" type="presOf" srcId="{3DEC6195-D95D-41EC-B545-E0292D116B38}" destId="{4FE6330B-83B5-47E4-B6CE-C7906E9313F9}" srcOrd="0" destOrd="0" presId="urn:microsoft.com/office/officeart/2005/8/layout/hierarchy1"/>
    <dgm:cxn modelId="{EF0BF474-CC5A-439A-92D1-34F24A7DEAA3}" type="presOf" srcId="{7AC8ED92-ABC4-441B-A358-E1F485EE1DDC}" destId="{E15EA303-6ECF-49A4-89F3-F52A4581569D}" srcOrd="0" destOrd="0" presId="urn:microsoft.com/office/officeart/2005/8/layout/hierarchy1"/>
    <dgm:cxn modelId="{1DA3C8B3-CE6E-4764-A920-B7E9D5C98EE2}" type="presOf" srcId="{D9227BFC-0A44-48F8-B283-341241B5BC3A}" destId="{3BDE58C2-F2BD-44D0-A800-B725D319CC9C}" srcOrd="0" destOrd="0" presId="urn:microsoft.com/office/officeart/2005/8/layout/hierarchy1"/>
    <dgm:cxn modelId="{9E1B8F65-B9D5-4C1B-9A7D-AD585FD19A57}" type="presOf" srcId="{3518495D-3C6B-4D1F-8D03-691BC87B5278}" destId="{B1E45740-B10C-4EC2-8794-E3957E4D939D}" srcOrd="0" destOrd="0" presId="urn:microsoft.com/office/officeart/2005/8/layout/hierarchy1"/>
    <dgm:cxn modelId="{00957ADB-3172-47F9-B105-E2E83A30F7D8}" srcId="{4D89B3EC-B12F-4D23-A4DB-970E665B4867}" destId="{9C2EC76D-56E9-4E6A-A2C7-1C36E6389754}" srcOrd="0" destOrd="0" parTransId="{C705E0B4-98C5-46CF-A49B-7B8B953A29EF}" sibTransId="{C24B2397-B732-40A2-97E3-ED14A8A18992}"/>
    <dgm:cxn modelId="{97F94268-1099-4FD3-9265-426092AEFD29}" srcId="{EA0F3195-376B-4B70-9749-F161C51F8DC4}" destId="{3518495D-3C6B-4D1F-8D03-691BC87B5278}" srcOrd="0" destOrd="0" parTransId="{D9227BFC-0A44-48F8-B283-341241B5BC3A}" sibTransId="{9408DF7B-43E4-4A4F-A702-533CE980FD43}"/>
    <dgm:cxn modelId="{2744115C-0FAA-418E-9928-54C48A59AA9D}" type="presOf" srcId="{C2F06157-DB39-4BBA-B069-5F12D871C8A9}" destId="{AF7E89BE-0817-4C53-B46B-BAAABCBB469B}" srcOrd="0" destOrd="0" presId="urn:microsoft.com/office/officeart/2005/8/layout/hierarchy1"/>
    <dgm:cxn modelId="{6180606F-472B-4C4B-893D-A01461C4FD86}" srcId="{9C2EC76D-56E9-4E6A-A2C7-1C36E6389754}" destId="{DA2A0602-34AC-44C9-B72C-ED62246A6208}" srcOrd="0" destOrd="0" parTransId="{C2F06157-DB39-4BBA-B069-5F12D871C8A9}" sibTransId="{A3EC0439-5FB1-455C-A5E4-DE00FB0EA68D}"/>
    <dgm:cxn modelId="{A47A41D3-8B4E-4C2D-9EE3-E5E85B01F867}" type="presOf" srcId="{DA2A0602-34AC-44C9-B72C-ED62246A6208}" destId="{CD811211-EC80-4F98-8F84-99403287B365}" srcOrd="0" destOrd="0" presId="urn:microsoft.com/office/officeart/2005/8/layout/hierarchy1"/>
    <dgm:cxn modelId="{7D006014-732B-4A71-AC4C-0C65F2F33F04}" srcId="{DA2A0602-34AC-44C9-B72C-ED62246A6208}" destId="{55DE813F-57F9-4AE2-AEA0-B76431F3895C}" srcOrd="0" destOrd="0" parTransId="{368969FD-7D6F-4F17-A247-052F8AB9F73E}" sibTransId="{A5DE3157-BF2E-45F5-ACAB-920892FE712D}"/>
    <dgm:cxn modelId="{84BA4006-66A7-4F50-A09D-1D0CBDB88727}" type="presOf" srcId="{368969FD-7D6F-4F17-A247-052F8AB9F73E}" destId="{C81E4CFD-F1F7-4335-8DC8-D3DAF4CA2108}" srcOrd="0" destOrd="0" presId="urn:microsoft.com/office/officeart/2005/8/layout/hierarchy1"/>
    <dgm:cxn modelId="{95D92130-43AF-4CF4-829C-B56658995ABE}" type="presOf" srcId="{EA0F3195-376B-4B70-9749-F161C51F8DC4}" destId="{6E7B5A82-F32D-4B3F-B35B-56C6314DF25C}" srcOrd="0" destOrd="0" presId="urn:microsoft.com/office/officeart/2005/8/layout/hierarchy1"/>
    <dgm:cxn modelId="{78F59175-1A8C-4537-9568-A422B26A1FD4}" type="presOf" srcId="{4D89B3EC-B12F-4D23-A4DB-970E665B4867}" destId="{27BD00BC-178F-4BCD-BA4A-432ACEFC9C7F}" srcOrd="0" destOrd="0" presId="urn:microsoft.com/office/officeart/2005/8/layout/hierarchy1"/>
    <dgm:cxn modelId="{21BB48AB-8157-4BEF-AFE8-F3C1DE7ED7BF}" type="presOf" srcId="{9C2EC76D-56E9-4E6A-A2C7-1C36E6389754}" destId="{D30E7B56-5560-4FFC-8812-FEE17D242845}" srcOrd="0" destOrd="0" presId="urn:microsoft.com/office/officeart/2005/8/layout/hierarchy1"/>
    <dgm:cxn modelId="{5F7971C1-E4DD-4BAE-855D-DCBB417056DC}" type="presOf" srcId="{348ABBC7-7CF6-43F0-BA19-FDB259014B8E}" destId="{D03E00CF-2B4B-4281-8011-9BCD2345C9FD}" srcOrd="0" destOrd="0" presId="urn:microsoft.com/office/officeart/2005/8/layout/hierarchy1"/>
    <dgm:cxn modelId="{0F9AD5DF-EE0B-4575-8361-FA37609B137B}" type="presParOf" srcId="{27BD00BC-178F-4BCD-BA4A-432ACEFC9C7F}" destId="{DCBC25E5-A4E3-43D3-A059-2F77768D5C72}" srcOrd="0" destOrd="0" presId="urn:microsoft.com/office/officeart/2005/8/layout/hierarchy1"/>
    <dgm:cxn modelId="{169EC3DD-F263-439E-9A77-FAEEA2B8EA54}" type="presParOf" srcId="{DCBC25E5-A4E3-43D3-A059-2F77768D5C72}" destId="{CB1B0D72-B78D-43B5-A9A2-601D5659CAE7}" srcOrd="0" destOrd="0" presId="urn:microsoft.com/office/officeart/2005/8/layout/hierarchy1"/>
    <dgm:cxn modelId="{0868A2BB-3D69-4D7D-8039-0BDC87FEA2AD}" type="presParOf" srcId="{CB1B0D72-B78D-43B5-A9A2-601D5659CAE7}" destId="{59A70675-1B3C-4602-A203-BE4C530FFA8F}" srcOrd="0" destOrd="0" presId="urn:microsoft.com/office/officeart/2005/8/layout/hierarchy1"/>
    <dgm:cxn modelId="{0BF27168-411B-4E38-BD37-5E94A4B46855}" type="presParOf" srcId="{CB1B0D72-B78D-43B5-A9A2-601D5659CAE7}" destId="{D30E7B56-5560-4FFC-8812-FEE17D242845}" srcOrd="1" destOrd="0" presId="urn:microsoft.com/office/officeart/2005/8/layout/hierarchy1"/>
    <dgm:cxn modelId="{886B6D0D-86DC-4A94-B60A-9B9A32B8231B}" type="presParOf" srcId="{DCBC25E5-A4E3-43D3-A059-2F77768D5C72}" destId="{B53C05BC-EA69-4877-A859-C6C40DD5013A}" srcOrd="1" destOrd="0" presId="urn:microsoft.com/office/officeart/2005/8/layout/hierarchy1"/>
    <dgm:cxn modelId="{47ED40D8-51D2-44A9-8A87-145F70E8E2FB}" type="presParOf" srcId="{B53C05BC-EA69-4877-A859-C6C40DD5013A}" destId="{AF7E89BE-0817-4C53-B46B-BAAABCBB469B}" srcOrd="0" destOrd="0" presId="urn:microsoft.com/office/officeart/2005/8/layout/hierarchy1"/>
    <dgm:cxn modelId="{573EF698-3226-4B13-A250-D835AAC55E9F}" type="presParOf" srcId="{B53C05BC-EA69-4877-A859-C6C40DD5013A}" destId="{E7C44B59-50DC-48A1-9CA0-C68A723D7FA1}" srcOrd="1" destOrd="0" presId="urn:microsoft.com/office/officeart/2005/8/layout/hierarchy1"/>
    <dgm:cxn modelId="{306B0A94-4EFF-41BF-8FF3-81373F46609A}" type="presParOf" srcId="{E7C44B59-50DC-48A1-9CA0-C68A723D7FA1}" destId="{DBEF77C9-EF85-4773-AB21-80C7CFF4E578}" srcOrd="0" destOrd="0" presId="urn:microsoft.com/office/officeart/2005/8/layout/hierarchy1"/>
    <dgm:cxn modelId="{2801FF18-86FA-4FCE-993C-E61D8F0FE214}" type="presParOf" srcId="{DBEF77C9-EF85-4773-AB21-80C7CFF4E578}" destId="{C7741FD1-79B4-4695-A7EC-ADC09EF1D8E1}" srcOrd="0" destOrd="0" presId="urn:microsoft.com/office/officeart/2005/8/layout/hierarchy1"/>
    <dgm:cxn modelId="{153C0F6D-DFAC-48DC-A3BB-61016FEEDC22}" type="presParOf" srcId="{DBEF77C9-EF85-4773-AB21-80C7CFF4E578}" destId="{CD811211-EC80-4F98-8F84-99403287B365}" srcOrd="1" destOrd="0" presId="urn:microsoft.com/office/officeart/2005/8/layout/hierarchy1"/>
    <dgm:cxn modelId="{AA2B497C-8809-400F-9116-4E9F9FAFF30D}" type="presParOf" srcId="{E7C44B59-50DC-48A1-9CA0-C68A723D7FA1}" destId="{E8B478A3-3108-4922-AB20-14B33861196F}" srcOrd="1" destOrd="0" presId="urn:microsoft.com/office/officeart/2005/8/layout/hierarchy1"/>
    <dgm:cxn modelId="{FAB5F6ED-6378-4F4A-A143-E4DD31979682}" type="presParOf" srcId="{E8B478A3-3108-4922-AB20-14B33861196F}" destId="{C81E4CFD-F1F7-4335-8DC8-D3DAF4CA2108}" srcOrd="0" destOrd="0" presId="urn:microsoft.com/office/officeart/2005/8/layout/hierarchy1"/>
    <dgm:cxn modelId="{966FC13D-017C-45B7-BFF1-9F4E43BE68A0}" type="presParOf" srcId="{E8B478A3-3108-4922-AB20-14B33861196F}" destId="{C1A1622F-E19E-4033-8DDB-9A24E0845195}" srcOrd="1" destOrd="0" presId="urn:microsoft.com/office/officeart/2005/8/layout/hierarchy1"/>
    <dgm:cxn modelId="{4E19C1AC-7B62-43E9-8B47-43583902E19C}" type="presParOf" srcId="{C1A1622F-E19E-4033-8DDB-9A24E0845195}" destId="{6566D68E-738E-4DF0-8B77-2414DA5842AF}" srcOrd="0" destOrd="0" presId="urn:microsoft.com/office/officeart/2005/8/layout/hierarchy1"/>
    <dgm:cxn modelId="{A1097F7A-A9A8-4A50-869A-DAA3936283E3}" type="presParOf" srcId="{6566D68E-738E-4DF0-8B77-2414DA5842AF}" destId="{14B8AE27-5546-410D-89CF-FF8CE0265797}" srcOrd="0" destOrd="0" presId="urn:microsoft.com/office/officeart/2005/8/layout/hierarchy1"/>
    <dgm:cxn modelId="{FAC89C2B-002D-4162-A6F9-3CEB79B68960}" type="presParOf" srcId="{6566D68E-738E-4DF0-8B77-2414DA5842AF}" destId="{F47985DF-BB4E-4891-BEBA-98E7ADAB23D8}" srcOrd="1" destOrd="0" presId="urn:microsoft.com/office/officeart/2005/8/layout/hierarchy1"/>
    <dgm:cxn modelId="{6E260F69-B4BA-4EED-8F41-54744C84BD9A}" type="presParOf" srcId="{C1A1622F-E19E-4033-8DDB-9A24E0845195}" destId="{00702AB1-C1AA-4969-A08B-443BFA87AB8D}" srcOrd="1" destOrd="0" presId="urn:microsoft.com/office/officeart/2005/8/layout/hierarchy1"/>
    <dgm:cxn modelId="{EF86CB31-F452-4E42-93A7-6DDF094310A6}" type="presParOf" srcId="{E8B478A3-3108-4922-AB20-14B33861196F}" destId="{E15EA303-6ECF-49A4-89F3-F52A4581569D}" srcOrd="2" destOrd="0" presId="urn:microsoft.com/office/officeart/2005/8/layout/hierarchy1"/>
    <dgm:cxn modelId="{74CE05E0-814A-4500-B463-7FDC332038DC}" type="presParOf" srcId="{E8B478A3-3108-4922-AB20-14B33861196F}" destId="{DBACC2C7-6B2F-493E-9872-0AD16E77EB3D}" srcOrd="3" destOrd="0" presId="urn:microsoft.com/office/officeart/2005/8/layout/hierarchy1"/>
    <dgm:cxn modelId="{55D2BF9A-CF32-4FC0-8E54-4E7AD3B44F0A}" type="presParOf" srcId="{DBACC2C7-6B2F-493E-9872-0AD16E77EB3D}" destId="{6E8F7D96-B324-4E4B-A20F-F4C68D0394BC}" srcOrd="0" destOrd="0" presId="urn:microsoft.com/office/officeart/2005/8/layout/hierarchy1"/>
    <dgm:cxn modelId="{35FF9524-4434-4372-B6B8-6109F5DBFA41}" type="presParOf" srcId="{6E8F7D96-B324-4E4B-A20F-F4C68D0394BC}" destId="{7DB47FC4-183E-4D44-99B9-781442CAF951}" srcOrd="0" destOrd="0" presId="urn:microsoft.com/office/officeart/2005/8/layout/hierarchy1"/>
    <dgm:cxn modelId="{5918AF8C-A91B-468B-B84F-7BB317FA5B9C}" type="presParOf" srcId="{6E8F7D96-B324-4E4B-A20F-F4C68D0394BC}" destId="{D03E00CF-2B4B-4281-8011-9BCD2345C9FD}" srcOrd="1" destOrd="0" presId="urn:microsoft.com/office/officeart/2005/8/layout/hierarchy1"/>
    <dgm:cxn modelId="{2FB516D1-EC05-421B-9F07-EC8C9CC16371}" type="presParOf" srcId="{DBACC2C7-6B2F-493E-9872-0AD16E77EB3D}" destId="{3D055A38-7765-4BE3-AA06-A93D760179FB}" srcOrd="1" destOrd="0" presId="urn:microsoft.com/office/officeart/2005/8/layout/hierarchy1"/>
    <dgm:cxn modelId="{F13266A9-6E9A-4763-BBB6-33ED2B2AFDD8}" type="presParOf" srcId="{B53C05BC-EA69-4877-A859-C6C40DD5013A}" destId="{4FE6330B-83B5-47E4-B6CE-C7906E9313F9}" srcOrd="2" destOrd="0" presId="urn:microsoft.com/office/officeart/2005/8/layout/hierarchy1"/>
    <dgm:cxn modelId="{B0C56BDE-78AE-45BD-A8E7-023657FB736A}" type="presParOf" srcId="{B53C05BC-EA69-4877-A859-C6C40DD5013A}" destId="{B8D66A7E-C8F5-4886-9FAC-719792A4C610}" srcOrd="3" destOrd="0" presId="urn:microsoft.com/office/officeart/2005/8/layout/hierarchy1"/>
    <dgm:cxn modelId="{3B8E1720-43A1-4F11-8946-2DB93DBE4A1E}" type="presParOf" srcId="{B8D66A7E-C8F5-4886-9FAC-719792A4C610}" destId="{50561DDC-748E-4086-9C54-F6C87B34ED53}" srcOrd="0" destOrd="0" presId="urn:microsoft.com/office/officeart/2005/8/layout/hierarchy1"/>
    <dgm:cxn modelId="{9DCDC94D-1780-48FB-9C19-BC6A8311FA40}" type="presParOf" srcId="{50561DDC-748E-4086-9C54-F6C87B34ED53}" destId="{034DF7CB-EC79-47DA-8148-13D3EB76EFA4}" srcOrd="0" destOrd="0" presId="urn:microsoft.com/office/officeart/2005/8/layout/hierarchy1"/>
    <dgm:cxn modelId="{8E574000-E403-442E-86EE-B138BF13E2B7}" type="presParOf" srcId="{50561DDC-748E-4086-9C54-F6C87B34ED53}" destId="{6E7B5A82-F32D-4B3F-B35B-56C6314DF25C}" srcOrd="1" destOrd="0" presId="urn:microsoft.com/office/officeart/2005/8/layout/hierarchy1"/>
    <dgm:cxn modelId="{C77812E4-3C2E-4598-821F-622D3D98FF38}" type="presParOf" srcId="{B8D66A7E-C8F5-4886-9FAC-719792A4C610}" destId="{99ACA251-91AA-4712-91DB-FD83DBFDF0DD}" srcOrd="1" destOrd="0" presId="urn:microsoft.com/office/officeart/2005/8/layout/hierarchy1"/>
    <dgm:cxn modelId="{168118A7-E4F3-4071-A91B-A90D6D78AD25}" type="presParOf" srcId="{99ACA251-91AA-4712-91DB-FD83DBFDF0DD}" destId="{3BDE58C2-F2BD-44D0-A800-B725D319CC9C}" srcOrd="0" destOrd="0" presId="urn:microsoft.com/office/officeart/2005/8/layout/hierarchy1"/>
    <dgm:cxn modelId="{9B949576-97A6-40B8-B1FD-E79992290739}" type="presParOf" srcId="{99ACA251-91AA-4712-91DB-FD83DBFDF0DD}" destId="{920E6014-E317-4C30-B39B-BB046CC51240}" srcOrd="1" destOrd="0" presId="urn:microsoft.com/office/officeart/2005/8/layout/hierarchy1"/>
    <dgm:cxn modelId="{D0A79CF1-2DE7-4DCE-9353-7500BBBB1407}" type="presParOf" srcId="{920E6014-E317-4C30-B39B-BB046CC51240}" destId="{1EDE58F5-BAFA-4BAF-8B47-E8D79143EF69}" srcOrd="0" destOrd="0" presId="urn:microsoft.com/office/officeart/2005/8/layout/hierarchy1"/>
    <dgm:cxn modelId="{7C7AB38F-583E-4857-BFDA-902F368C7F6A}" type="presParOf" srcId="{1EDE58F5-BAFA-4BAF-8B47-E8D79143EF69}" destId="{81F3D1D5-7449-4A28-A443-BFCE13BC31A5}" srcOrd="0" destOrd="0" presId="urn:microsoft.com/office/officeart/2005/8/layout/hierarchy1"/>
    <dgm:cxn modelId="{BDBBA1F5-1B20-4B0B-9102-C0A64986DC82}" type="presParOf" srcId="{1EDE58F5-BAFA-4BAF-8B47-E8D79143EF69}" destId="{B1E45740-B10C-4EC2-8794-E3957E4D939D}" srcOrd="1" destOrd="0" presId="urn:microsoft.com/office/officeart/2005/8/layout/hierarchy1"/>
    <dgm:cxn modelId="{09402ED9-601F-4FD2-BB24-231764484D38}" type="presParOf" srcId="{920E6014-E317-4C30-B39B-BB046CC51240}" destId="{2F4C0690-C9CD-49FA-A9DE-465024405E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E58C2-F2BD-44D0-A800-B725D319CC9C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6330B-83B5-47E4-B6CE-C7906E9313F9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EA303-6ECF-49A4-89F3-F52A4581569D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E4CFD-F1F7-4335-8DC8-D3DAF4CA2108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E89BE-0817-4C53-B46B-BAAABCBB469B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70675-1B3C-4602-A203-BE4C530FFA8F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7B56-5560-4FFC-8812-FEE17D242845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Loss</a:t>
          </a:r>
          <a:endParaRPr lang="en-CA" sz="1400" kern="1200" dirty="0"/>
        </a:p>
      </dsp:txBody>
      <dsp:txXfrm>
        <a:off x="3904896" y="217948"/>
        <a:ext cx="1680064" cy="1043149"/>
      </dsp:txXfrm>
    </dsp:sp>
    <dsp:sp modelId="{C7741FD1-79B4-4695-A7EC-ADC09EF1D8E1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1211-EC80-4F98-8F84-99403287B365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electrical</a:t>
          </a:r>
          <a:endParaRPr lang="en-CA" sz="1400" kern="1200" dirty="0"/>
        </a:p>
      </dsp:txBody>
      <dsp:txXfrm>
        <a:off x="2305338" y="1833502"/>
        <a:ext cx="1680064" cy="1043149"/>
      </dsp:txXfrm>
    </dsp:sp>
    <dsp:sp modelId="{14B8AE27-5546-410D-89CF-FF8CE0265797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85DF-BB4E-4891-BEBA-98E7ADAB23D8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err="1" smtClean="0"/>
            <a:t>Ohmic</a:t>
          </a:r>
          <a:endParaRPr lang="en-CA" sz="1400" kern="1200" dirty="0"/>
        </a:p>
      </dsp:txBody>
      <dsp:txXfrm>
        <a:off x="1238966" y="3449056"/>
        <a:ext cx="1680064" cy="1043149"/>
      </dsp:txXfrm>
    </dsp:sp>
    <dsp:sp modelId="{7DB47FC4-183E-4D44-99B9-781442CAF951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00CF-2B4B-4281-8011-9BCD2345C9FD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Recombination</a:t>
          </a:r>
          <a:endParaRPr lang="en-CA" sz="1400" kern="1200" dirty="0"/>
        </a:p>
      </dsp:txBody>
      <dsp:txXfrm>
        <a:off x="3371710" y="3449056"/>
        <a:ext cx="1680064" cy="1043149"/>
      </dsp:txXfrm>
    </dsp:sp>
    <dsp:sp modelId="{034DF7CB-EC79-47DA-8148-13D3EB76EFA4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B5A82-F32D-4B3F-B35B-56C6314DF25C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optical</a:t>
          </a:r>
          <a:endParaRPr lang="en-CA" sz="1400" kern="1200" dirty="0"/>
        </a:p>
      </dsp:txBody>
      <dsp:txXfrm>
        <a:off x="5504454" y="1833502"/>
        <a:ext cx="1680064" cy="1043149"/>
      </dsp:txXfrm>
    </dsp:sp>
    <dsp:sp modelId="{81F3D1D5-7449-4A28-A443-BFCE13BC31A5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45740-B10C-4EC2-8794-E3957E4D939D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-Reflection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-Shadowing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-Unabsorbed Radiation</a:t>
          </a:r>
          <a:endParaRPr lang="en-CA" sz="1400" kern="1200" dirty="0"/>
        </a:p>
      </dsp:txBody>
      <dsp:txXfrm>
        <a:off x="5504454" y="3449056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42613-87E0-4E4E-B26D-EC73D973CEBE}" type="datetimeFigureOut">
              <a:rPr lang="en-CA" smtClean="0"/>
              <a:t>23/08/2010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788E-0D56-4792-B7F4-C41C8E757A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8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a photon of light has sufficient</a:t>
            </a:r>
            <a:r>
              <a:rPr lang="en-CA" baseline="0" dirty="0" smtClean="0"/>
              <a:t> energy, an electron can absorb that energy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788E-0D56-4792-B7F4-C41C8E757AA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67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67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79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74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56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33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114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3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3073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504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81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50C4-1498-4EFC-A21A-B60C667C0773}" type="datetimeFigureOut">
              <a:rPr lang="en-CA" smtClean="0"/>
              <a:t>23/08/2010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234C-CB90-4FB5-9211-1F023691A9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84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7" Type="http://schemas.openxmlformats.org/officeDocument/2006/relationships/image" Target="../media/image14.png"/><Relationship Id="rId2" Type="http://schemas.microsoft.com/office/2007/relationships/media" Target="../media/media3.wmv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286223">
            <a:off x="520659" y="2588367"/>
            <a:ext cx="8091514" cy="1121564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Solar </a:t>
            </a:r>
            <a:r>
              <a:rPr lang="en-CA" dirty="0" smtClean="0">
                <a:solidFill>
                  <a:srgbClr val="FF0000"/>
                </a:solidFill>
              </a:rPr>
              <a:t>Cells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157192"/>
            <a:ext cx="2399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lgerian" pitchFamily="82" charset="0"/>
              </a:rPr>
              <a:t>Summer research</a:t>
            </a:r>
          </a:p>
          <a:p>
            <a:r>
              <a:rPr lang="en-CA" dirty="0" smtClean="0">
                <a:latin typeface="Algerian" pitchFamily="82" charset="0"/>
              </a:rPr>
              <a:t>Presented by:</a:t>
            </a:r>
          </a:p>
          <a:p>
            <a:r>
              <a:rPr lang="en-CA" dirty="0" smtClean="0">
                <a:latin typeface="Algerian" pitchFamily="82" charset="0"/>
              </a:rPr>
              <a:t>Peter </a:t>
            </a:r>
            <a:r>
              <a:rPr lang="en-CA" dirty="0" err="1" smtClean="0">
                <a:latin typeface="Algerian" pitchFamily="82" charset="0"/>
              </a:rPr>
              <a:t>Eseraigbo</a:t>
            </a:r>
            <a:endParaRPr lang="en-CA" dirty="0" smtClean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duction band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333375"/>
            <a:ext cx="4602163" cy="3451225"/>
          </a:xfrm>
        </p:spPr>
      </p:pic>
      <p:pic>
        <p:nvPicPr>
          <p:cNvPr id="2050" name="Picture 2" descr="C:\Users\Peter\Desktop\Research pictures\conduction band and band g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740474" cy="31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392323"/>
            <a:ext cx="2853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energy required for an </a:t>
            </a:r>
          </a:p>
          <a:p>
            <a:r>
              <a:rPr lang="en-CA" dirty="0"/>
              <a:t>e</a:t>
            </a:r>
            <a:r>
              <a:rPr lang="en-CA" dirty="0" smtClean="0"/>
              <a:t>lectron to get promoted to </a:t>
            </a:r>
          </a:p>
          <a:p>
            <a:r>
              <a:rPr lang="en-CA" dirty="0"/>
              <a:t>t</a:t>
            </a:r>
            <a:r>
              <a:rPr lang="en-CA" dirty="0" smtClean="0"/>
              <a:t>he conduction band </a:t>
            </a:r>
          </a:p>
          <a:p>
            <a:r>
              <a:rPr lang="en-CA" dirty="0"/>
              <a:t>i</a:t>
            </a:r>
            <a:r>
              <a:rPr lang="en-CA" dirty="0" smtClean="0"/>
              <a:t>s the </a:t>
            </a:r>
            <a:r>
              <a:rPr lang="en-CA" dirty="0"/>
              <a:t>B</a:t>
            </a:r>
            <a:r>
              <a:rPr lang="en-CA" dirty="0" smtClean="0"/>
              <a:t>and Gap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1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1-with the right photon energy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040.01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88640"/>
            <a:ext cx="4602162" cy="3451225"/>
          </a:xfrm>
        </p:spPr>
      </p:pic>
      <p:pic>
        <p:nvPicPr>
          <p:cNvPr id="5" name="clip1-with the right photon energy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6132.1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3928" y="3019660"/>
            <a:ext cx="4872541" cy="3654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221087"/>
            <a:ext cx="3351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Photons that do not have </a:t>
            </a:r>
          </a:p>
          <a:p>
            <a:r>
              <a:rPr lang="en-CA" dirty="0"/>
              <a:t>t</a:t>
            </a:r>
            <a:r>
              <a:rPr lang="en-CA" dirty="0" smtClean="0"/>
              <a:t>he required energy just go </a:t>
            </a:r>
          </a:p>
          <a:p>
            <a:r>
              <a:rPr lang="en-CA" dirty="0" smtClean="0"/>
              <a:t>through the material.</a:t>
            </a:r>
          </a:p>
          <a:p>
            <a:endParaRPr lang="en-CA" dirty="0"/>
          </a:p>
          <a:p>
            <a:r>
              <a:rPr lang="en-CA" dirty="0" smtClean="0"/>
              <a:t>Photons that have enough energy</a:t>
            </a:r>
          </a:p>
          <a:p>
            <a:r>
              <a:rPr lang="en-CA" dirty="0" smtClean="0"/>
              <a:t>promote electrons to the </a:t>
            </a:r>
          </a:p>
          <a:p>
            <a:r>
              <a:rPr lang="en-CA" dirty="0" smtClean="0"/>
              <a:t>Conduction band</a:t>
            </a:r>
          </a:p>
        </p:txBody>
      </p:sp>
    </p:spTree>
    <p:extLst>
      <p:ext uri="{BB962C8B-B14F-4D97-AF65-F5344CB8AC3E}">
        <p14:creationId xmlns:p14="http://schemas.microsoft.com/office/powerpoint/2010/main" val="11414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</a:t>
            </a:r>
            <a:r>
              <a:rPr lang="en-CA" dirty="0" smtClean="0"/>
              <a:t> </a:t>
            </a:r>
            <a:r>
              <a:rPr lang="en-CA" dirty="0" smtClean="0"/>
              <a:t>electrons are in the conduction band, they are free to move and therefore can carry an electric current.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want electrons in the conduction band?	</a:t>
            </a:r>
            <a:endParaRPr lang="en-CA" dirty="0"/>
          </a:p>
        </p:txBody>
      </p:sp>
      <p:pic>
        <p:nvPicPr>
          <p:cNvPr id="4" name="Picture 2" descr="C:\Users\Peter\Desktop\Research pictures\when in conduction b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4025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Electrons, once promoted can spontaneously fall back to the valence shell in a process called recombination.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Recombination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6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Separating electrons from holes: This can be accomplished with an electric field</a:t>
            </a:r>
          </a:p>
          <a:p>
            <a:pPr marL="0" indent="0">
              <a:buNone/>
            </a:pPr>
            <a:r>
              <a:rPr lang="en-CA" dirty="0" err="1" smtClean="0"/>
              <a:t>Eg</a:t>
            </a:r>
            <a:r>
              <a:rPr lang="en-CA" dirty="0" smtClean="0"/>
              <a:t>. Adding a battery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Solar Cells work</a:t>
            </a:r>
            <a:endParaRPr lang="en-CA" dirty="0"/>
          </a:p>
        </p:txBody>
      </p:sp>
      <p:pic>
        <p:nvPicPr>
          <p:cNvPr id="4099" name="Picture 3" descr="C:\Users\Peter\Desktop\Research pictures\seperating holes and electr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47" y="4005064"/>
            <a:ext cx="45874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don’t need a battery to create our electric field.</a:t>
            </a:r>
          </a:p>
          <a:p>
            <a:r>
              <a:rPr lang="en-CA" dirty="0" smtClean="0"/>
              <a:t>Modern solar cells use an intrinsic electric field to generate the current we need</a:t>
            </a:r>
          </a:p>
          <a:p>
            <a:r>
              <a:rPr lang="en-CA" dirty="0" smtClean="0"/>
              <a:t>To do this, a modern solar cell uses a P-N junction.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P-N Junction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Impurities are introduced into the silicon in a process called doping.</a:t>
            </a:r>
          </a:p>
          <a:p>
            <a:r>
              <a:rPr lang="en-CA" dirty="0" smtClean="0"/>
              <a:t>In this process, some silicon atoms are replaced with impurity atoms.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P-N Junction</a:t>
            </a:r>
          </a:p>
        </p:txBody>
      </p:sp>
    </p:spTree>
    <p:extLst>
      <p:ext uri="{BB962C8B-B14F-4D97-AF65-F5344CB8AC3E}">
        <p14:creationId xmlns:p14="http://schemas.microsoft.com/office/powerpoint/2010/main" val="37085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464496"/>
          </a:xfrm>
        </p:spPr>
        <p:txBody>
          <a:bodyPr/>
          <a:lstStyle/>
          <a:p>
            <a:r>
              <a:rPr lang="en-CA" dirty="0" smtClean="0"/>
              <a:t>Boron </a:t>
            </a:r>
          </a:p>
          <a:p>
            <a:r>
              <a:rPr lang="en-CA" dirty="0" smtClean="0"/>
              <a:t>Phosphorous</a:t>
            </a:r>
          </a:p>
          <a:p>
            <a:r>
              <a:rPr lang="en-CA" dirty="0" smtClean="0"/>
              <a:t>Are common impurity atoms.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P-N Junction</a:t>
            </a:r>
          </a:p>
        </p:txBody>
      </p:sp>
      <p:pic>
        <p:nvPicPr>
          <p:cNvPr id="5123" name="Picture 3" descr="C:\Users\Peter\Desktop\Research pictures\n type mater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85" y="3456056"/>
            <a:ext cx="26955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ter\Desktop\Research pictures\p type sil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6" y="3465960"/>
            <a:ext cx="27051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2362" y="5639394"/>
            <a:ext cx="310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Consolas" pitchFamily="49" charset="0"/>
                <a:cs typeface="Consolas" pitchFamily="49" charset="0"/>
              </a:rPr>
              <a:t>Boron forms p-type silicon</a:t>
            </a:r>
            <a:endParaRPr lang="en-CA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9385" y="5513456"/>
            <a:ext cx="2925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Consolas" pitchFamily="49" charset="0"/>
                <a:cs typeface="Consolas" pitchFamily="49" charset="0"/>
              </a:rPr>
              <a:t>Phosphorous forms n-type silicon</a:t>
            </a:r>
            <a:endParaRPr lang="en-CA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P-N Junction</a:t>
            </a:r>
          </a:p>
        </p:txBody>
      </p:sp>
      <p:pic>
        <p:nvPicPr>
          <p:cNvPr id="6146" name="Picture 2" descr="C:\Users\Peter\Desktop\Research pictures\pn j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996952"/>
            <a:ext cx="2905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2874" y="560384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P-N junction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2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 junctio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3928" y="3164607"/>
            <a:ext cx="4170114" cy="31272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P-N Junction</a:t>
            </a:r>
          </a:p>
        </p:txBody>
      </p:sp>
      <p:pic>
        <p:nvPicPr>
          <p:cNvPr id="7171" name="Picture 3" descr="C:\Users\Peter\Desktop\Research pictures\net negative and positive at jun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1193"/>
            <a:ext cx="3238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985" y="4725144"/>
            <a:ext cx="3316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With the PN junction, we have </a:t>
            </a:r>
          </a:p>
          <a:p>
            <a:r>
              <a:rPr lang="en-CA" dirty="0"/>
              <a:t>p</a:t>
            </a:r>
            <a:r>
              <a:rPr lang="en-CA" dirty="0" smtClean="0"/>
              <a:t>revented </a:t>
            </a:r>
            <a:r>
              <a:rPr lang="en-CA" dirty="0" smtClean="0"/>
              <a:t>the spontaneous </a:t>
            </a:r>
          </a:p>
          <a:p>
            <a:r>
              <a:rPr lang="en-CA" dirty="0" smtClean="0"/>
              <a:t>Recombination of the electrons.</a:t>
            </a:r>
          </a:p>
        </p:txBody>
      </p:sp>
    </p:spTree>
    <p:extLst>
      <p:ext uri="{BB962C8B-B14F-4D97-AF65-F5344CB8AC3E}">
        <p14:creationId xmlns:p14="http://schemas.microsoft.com/office/powerpoint/2010/main" val="14186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892696"/>
          </a:xfrm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256385"/>
          </a:xfrm>
        </p:spPr>
        <p:txBody>
          <a:bodyPr/>
          <a:lstStyle/>
          <a:p>
            <a:pPr algn="l"/>
            <a:r>
              <a:rPr lang="en-CA" dirty="0" smtClean="0"/>
              <a:t>Introduction</a:t>
            </a:r>
          </a:p>
          <a:p>
            <a:pPr algn="l"/>
            <a:endParaRPr lang="en-CA" dirty="0"/>
          </a:p>
          <a:p>
            <a:pPr algn="l"/>
            <a:r>
              <a:rPr lang="en-CA" dirty="0" smtClean="0"/>
              <a:t>	     How </a:t>
            </a:r>
            <a:r>
              <a:rPr lang="en-CA" dirty="0"/>
              <a:t>solar cells </a:t>
            </a:r>
            <a:r>
              <a:rPr lang="en-CA" dirty="0" smtClean="0"/>
              <a:t>work</a:t>
            </a:r>
          </a:p>
          <a:p>
            <a:pPr algn="l"/>
            <a:r>
              <a:rPr lang="en-CA" dirty="0"/>
              <a:t>	</a:t>
            </a:r>
            <a:r>
              <a:rPr lang="en-CA" dirty="0" smtClean="0"/>
              <a:t>	</a:t>
            </a:r>
          </a:p>
          <a:p>
            <a:pPr algn="l"/>
            <a:r>
              <a:rPr lang="en-CA" dirty="0"/>
              <a:t>	</a:t>
            </a:r>
            <a:r>
              <a:rPr lang="en-CA" dirty="0" smtClean="0"/>
              <a:t>		Products</a:t>
            </a:r>
          </a:p>
          <a:p>
            <a:pPr algn="l"/>
            <a:r>
              <a:rPr lang="en-CA" dirty="0"/>
              <a:t>	</a:t>
            </a:r>
            <a:r>
              <a:rPr lang="en-CA" dirty="0" smtClean="0"/>
              <a:t>		</a:t>
            </a:r>
            <a:endParaRPr lang="en-CA" dirty="0"/>
          </a:p>
          <a:p>
            <a:pPr algn="l"/>
            <a:r>
              <a:rPr lang="en-CA" dirty="0" smtClean="0"/>
              <a:t>				Challenges</a:t>
            </a:r>
          </a:p>
          <a:p>
            <a:pPr algn="l"/>
            <a:r>
              <a:rPr lang="en-CA" dirty="0"/>
              <a:t>	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95736" y="2132856"/>
            <a:ext cx="432048" cy="3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sunset" dir="t"/>
          </a:scene3d>
          <a:sp3d extrusionH="69850" contourW="88900" prstMaterial="plastic">
            <a:bevelT w="82550" h="25400"/>
            <a:bevelB w="10795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5896" y="2924944"/>
            <a:ext cx="432048" cy="3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sunset" dir="t"/>
          </a:scene3d>
          <a:sp3d extrusionH="69850" contourW="88900" prstMaterial="plastic">
            <a:bevelT w="82550" h="25400"/>
            <a:bevelB w="10795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4008" y="3581951"/>
            <a:ext cx="432048" cy="3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sunset" dir="t"/>
          </a:scene3d>
          <a:sp3d extrusionH="69850" contourW="88900" prstMaterial="plastic">
            <a:bevelT w="82550" h="25400"/>
            <a:bevelB w="10795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er\Desktop\summer research MAC\solar-cell_p-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53650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n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3212976"/>
            <a:ext cx="4206402" cy="31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er\Desktop\Pictures\_48085144__46019280_solar_plane466x27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438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eter\Desktop\Pictures\504x_samsung-e1107 (samsung crest solar cellphon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94" y="0"/>
            <a:ext cx="2864588" cy="2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eter\Desktop\Pictures\isunchargingphone (solar charger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09" y="2808854"/>
            <a:ext cx="1855589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282164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aircraft </a:t>
            </a:r>
            <a:r>
              <a:rPr lang="en-CA" dirty="0" smtClean="0"/>
              <a:t>uses </a:t>
            </a:r>
            <a:r>
              <a:rPr lang="en-CA" dirty="0"/>
              <a:t>super-efficient solar cells and batteries to stay in the air after the Sun's rays had faded.</a:t>
            </a:r>
          </a:p>
        </p:txBody>
      </p:sp>
      <p:pic>
        <p:nvPicPr>
          <p:cNvPr id="1026" name="Picture 2" descr="C:\Users\Peter\Desktop\Summer research\Research pictures\solar station large sc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43" y="3507279"/>
            <a:ext cx="3827124" cy="1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Summer research\Research pictures\solar st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0" y="4603676"/>
            <a:ext cx="3824625" cy="19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CA" dirty="0" smtClean="0"/>
              <a:t>Cost</a:t>
            </a:r>
          </a:p>
          <a:p>
            <a:r>
              <a:rPr lang="en-CA" dirty="0" smtClean="0"/>
              <a:t>Efficiency</a:t>
            </a:r>
          </a:p>
          <a:p>
            <a:pPr marL="0" indent="0" algn="ctr">
              <a:buNone/>
            </a:pPr>
            <a:r>
              <a:rPr lang="en-CA" dirty="0" smtClean="0"/>
              <a:t>Solar cell technologies</a:t>
            </a:r>
          </a:p>
          <a:p>
            <a:r>
              <a:rPr lang="en-CA" sz="2400" dirty="0" smtClean="0"/>
              <a:t>Crystalline Silicon</a:t>
            </a:r>
          </a:p>
          <a:p>
            <a:r>
              <a:rPr lang="en-CA" sz="2400" dirty="0" smtClean="0"/>
              <a:t>Thin film solar cell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</a:t>
            </a:r>
            <a:r>
              <a:rPr lang="en-CA" sz="2400" dirty="0" smtClean="0"/>
              <a:t>Amorphous Silicon</a:t>
            </a:r>
          </a:p>
          <a:p>
            <a:pPr marL="0" indent="0">
              <a:buNone/>
            </a:pPr>
            <a:r>
              <a:rPr lang="en-CA" sz="2400" dirty="0" smtClean="0"/>
              <a:t>                                                  Cadmium telluride</a:t>
            </a:r>
          </a:p>
          <a:p>
            <a:pPr marL="0" indent="0">
              <a:buNone/>
            </a:pPr>
            <a:r>
              <a:rPr lang="en-CA" sz="2400" dirty="0" smtClean="0"/>
              <a:t>                                                  Copper Indium gallium </a:t>
            </a:r>
            <a:r>
              <a:rPr lang="en-CA" sz="2400" dirty="0" err="1" smtClean="0"/>
              <a:t>diselenide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                                                  Dye synthesized solar cell</a:t>
            </a:r>
            <a:endParaRPr lang="en-CA" sz="2400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3203848" y="4005064"/>
            <a:ext cx="720080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Efficiency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3990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9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Cost of material</a:t>
            </a:r>
          </a:p>
          <a:p>
            <a:pPr marL="0" indent="0">
              <a:buNone/>
            </a:pPr>
            <a:r>
              <a:rPr lang="en-CA" dirty="0" smtClean="0"/>
              <a:t>                                          Purifying silicon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  Energy Storage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3635896" y="1916832"/>
            <a:ext cx="648072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30137"/>
            <a:ext cx="3479708" cy="22662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cells 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48554" y="5115509"/>
            <a:ext cx="404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Explorer 6</a:t>
            </a:r>
            <a:r>
              <a:rPr lang="en-CA" sz="1400" dirty="0" smtClean="0"/>
              <a:t> launched  1959: powered by solar cells</a:t>
            </a:r>
          </a:p>
        </p:txBody>
      </p:sp>
    </p:spTree>
    <p:extLst>
      <p:ext uri="{BB962C8B-B14F-4D97-AF65-F5344CB8AC3E}">
        <p14:creationId xmlns:p14="http://schemas.microsoft.com/office/powerpoint/2010/main" val="4634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oal, oil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gas are not only limited,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also contribute to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unpredictable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possibly irreversible climate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128">
            <a:off x="1245450" y="2486359"/>
            <a:ext cx="2149983" cy="214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44">
            <a:off x="3530157" y="3223854"/>
            <a:ext cx="2665370" cy="2983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2319">
            <a:off x="6033399" y="2010675"/>
            <a:ext cx="2160240" cy="2235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743" y="512940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en-CA" dirty="0" smtClean="0"/>
              <a:t>On a bright, sunny day, the sun's rays give off approximately 1,000 watts of energy per square meter of the planet's surface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826">
            <a:off x="2429581" y="602677"/>
            <a:ext cx="3852788" cy="25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87220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Photoelectric effect: Showed a side of light as packets of energy rather than waves</a:t>
            </a:r>
            <a:endParaRPr lang="en-CA" dirty="0">
              <a:solidFill>
                <a:schemeClr val="tx1"/>
              </a:solidFill>
            </a:endParaRPr>
          </a:p>
          <a:p>
            <a:pPr lvl="5"/>
            <a:r>
              <a:rPr lang="en-CA" dirty="0" smtClean="0">
                <a:solidFill>
                  <a:schemeClr val="tx1"/>
                </a:solidFill>
              </a:rPr>
              <a:t>Increasing frequency  of light,  produced electric current.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765189" y="1484784"/>
            <a:ext cx="576064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Peter\Desktop\Research pictures\photoelectric eff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497638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modern photovoltaic cells / solar cells consist primarily of Silicon.</a:t>
            </a:r>
          </a:p>
          <a:p>
            <a:r>
              <a:rPr lang="en-CA" dirty="0" smtClean="0"/>
              <a:t>But ordinary silicon does not help capture and use the photon energy coming from the sun.</a:t>
            </a:r>
          </a:p>
          <a:p>
            <a:r>
              <a:rPr lang="en-CA" dirty="0" smtClean="0"/>
              <a:t>We use two other elements that are close in their electronic structure to silicon.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Solar Cells work</a:t>
            </a:r>
          </a:p>
        </p:txBody>
      </p:sp>
    </p:spTree>
    <p:extLst>
      <p:ext uri="{BB962C8B-B14F-4D97-AF65-F5344CB8AC3E}">
        <p14:creationId xmlns:p14="http://schemas.microsoft.com/office/powerpoint/2010/main" val="18137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CA" dirty="0" smtClean="0"/>
              <a:t>ilicon has 4 valence electrons.</a:t>
            </a:r>
          </a:p>
          <a:p>
            <a:endParaRPr lang="en-CA" dirty="0"/>
          </a:p>
        </p:txBody>
      </p:sp>
      <p:pic>
        <p:nvPicPr>
          <p:cNvPr id="1026" name="Picture 2" descr="C:\Users\Peter\Desktop\Research pictures\silicon crys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24054"/>
            <a:ext cx="3977499" cy="29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summer research MAC\sil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3"/>
            <a:ext cx="30861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licon structur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4888" y="2674938"/>
            <a:ext cx="4602162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2D representation of the structure of silicon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074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460</Words>
  <Application>Microsoft Office PowerPoint</Application>
  <PresentationFormat>On-screen Show (4:3)</PresentationFormat>
  <Paragraphs>90</Paragraphs>
  <Slides>24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Waveform</vt:lpstr>
      <vt:lpstr>Office Theme</vt:lpstr>
      <vt:lpstr>Solar Cells</vt:lpstr>
      <vt:lpstr>Overview</vt:lpstr>
      <vt:lpstr>Solar cells </vt:lpstr>
      <vt:lpstr>PowerPoint Presentation</vt:lpstr>
      <vt:lpstr>PowerPoint Presentation</vt:lpstr>
      <vt:lpstr>PowerPoint Presentation</vt:lpstr>
      <vt:lpstr>How Solar Cells work</vt:lpstr>
      <vt:lpstr>PowerPoint Presentation</vt:lpstr>
      <vt:lpstr>2D representation of the structure of silicon</vt:lpstr>
      <vt:lpstr>PowerPoint Presentation</vt:lpstr>
      <vt:lpstr>PowerPoint Presentation</vt:lpstr>
      <vt:lpstr>Why do we want electrons in the conduction band? </vt:lpstr>
      <vt:lpstr>Recombination </vt:lpstr>
      <vt:lpstr>How Solar Cells work</vt:lpstr>
      <vt:lpstr>P-N Junction</vt:lpstr>
      <vt:lpstr>P-N Junction</vt:lpstr>
      <vt:lpstr>P-N Junction</vt:lpstr>
      <vt:lpstr>P-N Junction</vt:lpstr>
      <vt:lpstr>P-N Junction</vt:lpstr>
      <vt:lpstr>PowerPoint Presentation</vt:lpstr>
      <vt:lpstr>PowerPoint Presentation</vt:lpstr>
      <vt:lpstr>Challenges</vt:lpstr>
      <vt:lpstr>Efficiency</vt:lpstr>
      <vt:lpstr>Cost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Peter</dc:creator>
  <cp:lastModifiedBy>Peter</cp:lastModifiedBy>
  <cp:revision>40</cp:revision>
  <dcterms:created xsi:type="dcterms:W3CDTF">2010-08-19T22:52:00Z</dcterms:created>
  <dcterms:modified xsi:type="dcterms:W3CDTF">2010-08-23T13:16:46Z</dcterms:modified>
</cp:coreProperties>
</file>